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002E"/>
    <a:srgbClr val="00003A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3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43744C-BA61-41DB-BD74-B239611C3F53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F0564E-3666-476E-85DD-2B0D742CB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754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0000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ESUG2012_Banner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32179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733800"/>
            <a:ext cx="7772400" cy="1371600"/>
          </a:xfr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aseline="0">
                <a:solidFill>
                  <a:srgbClr val="FFFF66"/>
                </a:solidFill>
              </a:defRPr>
            </a:lvl1pPr>
          </a:lstStyle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Click to edit title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FFFF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3276600" y="3087469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66"/>
                </a:solidFill>
              </a:rPr>
              <a:t>Durham,</a:t>
            </a:r>
            <a:r>
              <a:rPr lang="en-US" baseline="0" dirty="0" smtClean="0">
                <a:solidFill>
                  <a:srgbClr val="FFFF66"/>
                </a:solidFill>
              </a:rPr>
              <a:t> NC</a:t>
            </a:r>
            <a:endParaRPr lang="en-US" dirty="0" smtClean="0">
              <a:solidFill>
                <a:srgbClr val="FFFF66"/>
              </a:solidFill>
            </a:endParaRPr>
          </a:p>
          <a:p>
            <a:pPr algn="ctr"/>
            <a:r>
              <a:rPr lang="en-US" dirty="0" smtClean="0">
                <a:solidFill>
                  <a:srgbClr val="FFFF66"/>
                </a:solidFill>
              </a:rPr>
              <a:t>Star Date 2012-10-14</a:t>
            </a:r>
            <a:endParaRPr lang="en-US" dirty="0">
              <a:solidFill>
                <a:srgbClr val="FFFF66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C69C0-724F-4A9A-90E5-1D9564F4FF89}" type="datetime1">
              <a:rPr lang="en-US" smtClean="0"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33290-C6B2-4526-B4D8-96067C2FB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21D67-92C6-4EE9-8F38-49FB681785FF}" type="datetime1">
              <a:rPr lang="en-US" smtClean="0"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33290-C6B2-4526-B4D8-96067C2FB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 descr="SESUG2012_Banner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34174" y="19507"/>
            <a:ext cx="2109826" cy="742493"/>
          </a:xfrm>
          <a:prstGeom prst="rect">
            <a:avLst/>
          </a:prstGeom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48677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33290-C6B2-4526-B4D8-96067C2FB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Box 3"/>
          <p:cNvSpPr txBox="1"/>
          <p:nvPr userDrawn="1"/>
        </p:nvSpPr>
        <p:spPr>
          <a:xfrm>
            <a:off x="457200" y="6629400"/>
            <a:ext cx="134363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SESUG 2012, Durham NC</a:t>
            </a:r>
            <a:endParaRPr lang="en-US" sz="9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CA9A2-8E65-4D96-99DE-09009A80772F}" type="datetime1">
              <a:rPr lang="en-US" smtClean="0"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33290-C6B2-4526-B4D8-96067C2FB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A9928-C87A-448A-9523-178BFB840CDF}" type="datetime1">
              <a:rPr lang="en-US" smtClean="0"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33290-C6B2-4526-B4D8-96067C2FB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426C-D695-456B-B2CE-F8F98C4E3020}" type="datetime1">
              <a:rPr lang="en-US" smtClean="0"/>
              <a:t>5/2/2012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33290-C6B2-4526-B4D8-96067C2FB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77167-7BAE-4DEB-A5C3-4B62A683911F}" type="datetime1">
              <a:rPr lang="en-US" smtClean="0"/>
              <a:t>5/2/2012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33290-C6B2-4526-B4D8-96067C2FB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8AFC-3250-48A2-BCA1-606FA2DF0B11}" type="datetime1">
              <a:rPr lang="en-US" smtClean="0"/>
              <a:t>5/2/2012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33290-C6B2-4526-B4D8-96067C2FB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192C-E81D-4004-85D9-924E892F3B8B}" type="datetime1">
              <a:rPr lang="en-US" smtClean="0"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33290-C6B2-4526-B4D8-96067C2FB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26B1F-11CE-47BB-8A41-F012EAF25130}" type="datetime1">
              <a:rPr lang="en-US" smtClean="0"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33290-C6B2-4526-B4D8-96067C2FB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4AEB1-D430-4C35-9C41-78FA44B1B7FA}" type="datetime1">
              <a:rPr lang="en-US" smtClean="0"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33290-C6B2-4526-B4D8-96067C2FB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09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2D33290-C6B2-4526-B4D8-96067C2FBA6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7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Contact:</a:t>
            </a:r>
          </a:p>
          <a:p>
            <a:r>
              <a:rPr lang="en-US" dirty="0" smtClean="0"/>
              <a:t>you@youremail.com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21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6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 Date 2012.10.14</dc:title>
  <dc:creator>Peter Eberhardt</dc:creator>
  <cp:lastModifiedBy>woodruff_s</cp:lastModifiedBy>
  <cp:revision>25</cp:revision>
  <dcterms:created xsi:type="dcterms:W3CDTF">2011-11-22T01:15:11Z</dcterms:created>
  <dcterms:modified xsi:type="dcterms:W3CDTF">2012-05-02T19:01:32Z</dcterms:modified>
</cp:coreProperties>
</file>