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05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6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1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75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55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13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1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5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70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55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60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CBE2-89F3-F54F-8DD8-613895FA84D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A127-0984-4A48-965F-F44BFE97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62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SUG_2014-PP_Bann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705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Laurie McDonald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McDonald</dc:creator>
  <cp:lastModifiedBy>Darryl Putnam</cp:lastModifiedBy>
  <cp:revision>2</cp:revision>
  <dcterms:created xsi:type="dcterms:W3CDTF">2013-08-20T13:19:25Z</dcterms:created>
  <dcterms:modified xsi:type="dcterms:W3CDTF">2013-08-20T15:51:32Z</dcterms:modified>
</cp:coreProperties>
</file>