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901A"/>
    <a:srgbClr val="0D11BD"/>
    <a:srgbClr val="477A2E"/>
    <a:srgbClr val="B3C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A901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4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6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13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15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11BD"/>
                </a:solidFill>
              </a:defRPr>
            </a:lvl1pPr>
            <a:lvl2pPr>
              <a:defRPr>
                <a:solidFill>
                  <a:srgbClr val="0D11BD"/>
                </a:solidFill>
              </a:defRPr>
            </a:lvl2pPr>
            <a:lvl3pPr>
              <a:defRPr>
                <a:solidFill>
                  <a:srgbClr val="0D11BD"/>
                </a:solidFill>
              </a:defRPr>
            </a:lvl3pPr>
            <a:lvl4pPr>
              <a:defRPr>
                <a:solidFill>
                  <a:srgbClr val="0D11BD"/>
                </a:solidFill>
              </a:defRPr>
            </a:lvl4pPr>
            <a:lvl5pPr>
              <a:defRPr>
                <a:solidFill>
                  <a:srgbClr val="0D11B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13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6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17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39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18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4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16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6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5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0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7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3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9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2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2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5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B906A-7526-49A7-A47A-B7356A5ECE64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C45DD-ACD7-4724-9D09-8438A74E5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5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XXXXXXXX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Your Paper Title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51499" r="54082" b="12420"/>
          <a:stretch/>
        </p:blipFill>
        <p:spPr bwMode="auto">
          <a:xfrm>
            <a:off x="0" y="-1"/>
            <a:ext cx="9144000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72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 baseline="0">
          <a:solidFill>
            <a:srgbClr val="0D11B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B3C7EB"/>
            </a:gs>
            <a:gs pos="48000">
              <a:schemeClr val="bg1"/>
            </a:gs>
            <a:gs pos="5000">
              <a:schemeClr val="accent1">
                <a:tint val="44500"/>
                <a:satMod val="160000"/>
              </a:schemeClr>
            </a:gs>
            <a:gs pos="2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572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0" t="19361" r="28816" b="9083"/>
          <a:stretch/>
        </p:blipFill>
        <p:spPr bwMode="auto">
          <a:xfrm>
            <a:off x="7901939" y="5614007"/>
            <a:ext cx="1242061" cy="12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95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b="0" kern="1200" baseline="0">
          <a:solidFill>
            <a:srgbClr val="0A901A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XXXX</a:t>
            </a:r>
            <a:r>
              <a:rPr lang="en-US" dirty="0" smtClean="0"/>
              <a:t> XXX </a:t>
            </a:r>
            <a:r>
              <a:rPr lang="en-US" dirty="0" err="1" smtClean="0"/>
              <a:t>XXX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XXX </a:t>
            </a:r>
            <a:r>
              <a:rPr lang="en-US" dirty="0" err="1" smtClean="0"/>
              <a:t>XXX</a:t>
            </a:r>
            <a:r>
              <a:rPr lang="en-US" dirty="0" smtClean="0"/>
              <a:t> </a:t>
            </a:r>
            <a:r>
              <a:rPr lang="en-US" dirty="0" err="1" smtClean="0"/>
              <a:t>XXX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600200"/>
          </a:xfrm>
        </p:spPr>
        <p:txBody>
          <a:bodyPr/>
          <a:lstStyle/>
          <a:p>
            <a:r>
              <a:rPr lang="en-US" sz="4000" dirty="0" err="1" smtClean="0"/>
              <a:t>Firstname</a:t>
            </a:r>
            <a:r>
              <a:rPr lang="en-US" sz="4000" dirty="0" smtClean="0"/>
              <a:t> </a:t>
            </a:r>
            <a:r>
              <a:rPr lang="en-US" sz="4000" dirty="0" err="1" smtClean="0"/>
              <a:t>Lastname</a:t>
            </a:r>
            <a:endParaRPr lang="en-US" sz="4000" dirty="0" smtClean="0"/>
          </a:p>
          <a:p>
            <a:r>
              <a:rPr lang="en-US" dirty="0" smtClean="0"/>
              <a:t>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7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Bullet 1</a:t>
            </a:r>
          </a:p>
          <a:p>
            <a:r>
              <a:rPr lang="en-US" b="1" dirty="0" smtClean="0"/>
              <a:t>Bullet 2</a:t>
            </a:r>
          </a:p>
          <a:p>
            <a:r>
              <a:rPr lang="en-US" b="1" dirty="0" smtClean="0"/>
              <a:t>Bullet 3</a:t>
            </a:r>
          </a:p>
          <a:p>
            <a:r>
              <a:rPr lang="en-US" b="1" dirty="0" smtClean="0"/>
              <a:t>Bullet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3471695"/>
      </p:ext>
    </p:extLst>
  </p:cSld>
  <p:clrMapOvr>
    <a:masterClrMapping/>
  </p:clrMapOvr>
</p:sld>
</file>

<file path=ppt/theme/theme1.xml><?xml version="1.0" encoding="utf-8"?>
<a:theme xmlns:a="http://schemas.openxmlformats.org/drawingml/2006/main" name="SESUG2015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SUG2015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SESUG2015_title</vt:lpstr>
      <vt:lpstr>SESUG2015_slide</vt:lpstr>
      <vt:lpstr>XXXX XXX XXX: XXX XXX XXX</vt:lpstr>
      <vt:lpstr>Slide Title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Bowden Analytics</dc:creator>
  <cp:lastModifiedBy>Bowden Analytics</cp:lastModifiedBy>
  <cp:revision>3</cp:revision>
  <dcterms:created xsi:type="dcterms:W3CDTF">2014-10-07T02:26:46Z</dcterms:created>
  <dcterms:modified xsi:type="dcterms:W3CDTF">2014-10-07T02:53:42Z</dcterms:modified>
</cp:coreProperties>
</file>