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16" r:id="rId1"/>
  </p:sldMasterIdLst>
  <p:notesMasterIdLst>
    <p:notesMasterId r:id="rId8"/>
  </p:notesMasterIdLst>
  <p:sldIdLst>
    <p:sldId id="273" r:id="rId2"/>
    <p:sldId id="274" r:id="rId3"/>
    <p:sldId id="275" r:id="rId4"/>
    <p:sldId id="276" r:id="rId5"/>
    <p:sldId id="277" r:id="rId6"/>
    <p:sldId id="278" r:id="rId7"/>
  </p:sldIdLst>
  <p:sldSz cx="37490400" cy="210312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1pPr>
    <a:lvl2pPr marL="1672300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2pPr>
    <a:lvl3pPr marL="33446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3pPr>
    <a:lvl4pPr marL="5016901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4pPr>
    <a:lvl5pPr marL="66892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5pPr>
    <a:lvl6pPr marL="8361502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6pPr>
    <a:lvl7pPr marL="100338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7pPr>
    <a:lvl8pPr marL="11706103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8pPr>
    <a:lvl9pPr marL="13378404" algn="l" defTabSz="1672300" rtl="0" eaLnBrk="1" latinLnBrk="0" hangingPunct="1">
      <a:defRPr sz="6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6">
          <p15:clr>
            <a:srgbClr val="A4A3A4"/>
          </p15:clr>
        </p15:guide>
        <p15:guide id="2" pos="11800">
          <p15:clr>
            <a:srgbClr val="A4A3A4"/>
          </p15:clr>
        </p15:guide>
        <p15:guide id="3" orient="horz" pos="6624">
          <p15:clr>
            <a:srgbClr val="A4A3A4"/>
          </p15:clr>
        </p15:guide>
        <p15:guide id="4" pos="118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595"/>
    <a:srgbClr val="FDB717"/>
    <a:srgbClr val="ABABAB"/>
    <a:srgbClr val="A9A9A9"/>
    <a:srgbClr val="2DA2BF"/>
    <a:srgbClr val="D3EEF5"/>
    <a:srgbClr val="A6DDEA"/>
    <a:srgbClr val="91CFE8"/>
    <a:srgbClr val="BDE0EF"/>
    <a:srgbClr val="DF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43"/>
  </p:normalViewPr>
  <p:slideViewPr>
    <p:cSldViewPr snapToGrid="0" snapToObjects="1">
      <p:cViewPr>
        <p:scale>
          <a:sx n="31" d="100"/>
          <a:sy n="31" d="100"/>
        </p:scale>
        <p:origin x="168" y="-178"/>
      </p:cViewPr>
      <p:guideLst>
        <p:guide orient="horz" pos="6636"/>
        <p:guide pos="11800"/>
        <p:guide orient="horz" pos="6624"/>
        <p:guide pos="118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E22E-B51A-994B-A4FD-5CB488F795C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85800"/>
            <a:ext cx="6111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88BE2-D053-2746-B78B-7673278DB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5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685800"/>
            <a:ext cx="6111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2A57B-FBD6-D143-B590-9B45EC76B6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43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3063" y="685800"/>
            <a:ext cx="61118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2A57B-FBD6-D143-B590-9B45EC76B6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83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645ED9D2-09DE-4836-957E-7A43923E7C4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484F5DA4-AA9F-4808-AE8D-B43DBC2970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</p:spTree>
    <p:extLst>
      <p:ext uri="{BB962C8B-B14F-4D97-AF65-F5344CB8AC3E}">
        <p14:creationId xmlns:p14="http://schemas.microsoft.com/office/powerpoint/2010/main" val="85451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3804" y="12491895"/>
            <a:ext cx="11558016" cy="1767203"/>
          </a:xfrm>
          <a:prstGeom prst="rect">
            <a:avLst/>
          </a:prstGeom>
          <a:solidFill>
            <a:srgbClr val="FDB717"/>
          </a:solidFill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1401114" indent="0">
              <a:buNone/>
              <a:defRPr sz="6129" b="1"/>
            </a:lvl2pPr>
            <a:lvl3pPr marL="2802227" indent="0">
              <a:buNone/>
              <a:defRPr sz="5516" b="1"/>
            </a:lvl3pPr>
            <a:lvl4pPr marL="4203342" indent="0">
              <a:buNone/>
              <a:defRPr sz="4904" b="1"/>
            </a:lvl4pPr>
            <a:lvl5pPr marL="5604455" indent="0">
              <a:buNone/>
              <a:defRPr sz="4904" b="1"/>
            </a:lvl5pPr>
            <a:lvl6pPr marL="7005569" indent="0">
              <a:buNone/>
              <a:defRPr sz="4904" b="1"/>
            </a:lvl6pPr>
            <a:lvl7pPr marL="8406682" indent="0">
              <a:buNone/>
              <a:defRPr sz="4904" b="1"/>
            </a:lvl7pPr>
            <a:lvl8pPr marL="9807797" indent="0">
              <a:buNone/>
              <a:defRPr sz="4904" b="1"/>
            </a:lvl8pPr>
            <a:lvl9pPr marL="11208910" indent="0">
              <a:buNone/>
              <a:defRPr sz="49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3804" y="5829819"/>
            <a:ext cx="11558016" cy="597496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04"/>
            </a:lvl1pPr>
            <a:lvl2pPr marL="1401114" indent="0">
              <a:buNone/>
              <a:defRPr sz="4904"/>
            </a:lvl2pPr>
            <a:lvl3pPr marL="2802227" indent="0">
              <a:buNone/>
              <a:defRPr sz="4904"/>
            </a:lvl3pPr>
            <a:lvl4pPr marL="4203342" indent="0">
              <a:buNone/>
              <a:defRPr sz="4904"/>
            </a:lvl4pPr>
            <a:lvl5pPr marL="5604455" indent="0">
              <a:buNone/>
              <a:defRPr sz="4904"/>
            </a:lvl5pPr>
            <a:lvl6pPr marL="7005569" indent="0">
              <a:buNone/>
              <a:defRPr sz="4904"/>
            </a:lvl6pPr>
            <a:lvl7pPr marL="8406682" indent="0">
              <a:buNone/>
              <a:defRPr sz="4904"/>
            </a:lvl7pPr>
            <a:lvl8pPr marL="9807797" indent="0">
              <a:buNone/>
              <a:defRPr sz="4904"/>
            </a:lvl8pPr>
            <a:lvl9pPr marL="11208910" indent="0">
              <a:buNone/>
              <a:defRPr sz="49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9780" y="14455036"/>
            <a:ext cx="11582040" cy="5974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290">
                <a:solidFill>
                  <a:schemeClr val="bg1"/>
                </a:solidFill>
              </a:defRPr>
            </a:lvl1pPr>
            <a:lvl2pPr marL="1401114" indent="0">
              <a:buNone/>
              <a:defRPr sz="3677"/>
            </a:lvl2pPr>
            <a:lvl3pPr marL="2802227" indent="0">
              <a:buNone/>
              <a:defRPr sz="3065"/>
            </a:lvl3pPr>
            <a:lvl4pPr marL="4203342" indent="0">
              <a:buNone/>
              <a:defRPr sz="2758"/>
            </a:lvl4pPr>
            <a:lvl5pPr marL="5604455" indent="0">
              <a:buNone/>
              <a:defRPr sz="2758"/>
            </a:lvl5pPr>
            <a:lvl6pPr marL="7005569" indent="0">
              <a:buNone/>
              <a:defRPr sz="2758"/>
            </a:lvl6pPr>
            <a:lvl7pPr marL="8406682" indent="0">
              <a:buNone/>
              <a:defRPr sz="2758"/>
            </a:lvl7pPr>
            <a:lvl8pPr marL="9807797" indent="0">
              <a:buNone/>
              <a:defRPr sz="2758"/>
            </a:lvl8pPr>
            <a:lvl9pPr marL="1120891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2966192" y="5760268"/>
            <a:ext cx="11558016" cy="599438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04"/>
            </a:lvl1pPr>
            <a:lvl2pPr marL="1401114" indent="0">
              <a:buNone/>
              <a:defRPr sz="4904"/>
            </a:lvl2pPr>
            <a:lvl3pPr marL="2802227" indent="0">
              <a:buNone/>
              <a:defRPr sz="4904"/>
            </a:lvl3pPr>
            <a:lvl4pPr marL="4203342" indent="0">
              <a:buNone/>
              <a:defRPr sz="4904"/>
            </a:lvl4pPr>
            <a:lvl5pPr marL="5604455" indent="0">
              <a:buNone/>
              <a:defRPr sz="4904"/>
            </a:lvl5pPr>
            <a:lvl6pPr marL="7005569" indent="0">
              <a:buNone/>
              <a:defRPr sz="4904"/>
            </a:lvl6pPr>
            <a:lvl7pPr marL="8406682" indent="0">
              <a:buNone/>
              <a:defRPr sz="4904"/>
            </a:lvl7pPr>
            <a:lvl8pPr marL="9807797" indent="0">
              <a:buNone/>
              <a:defRPr sz="4904"/>
            </a:lvl8pPr>
            <a:lvl9pPr marL="11208910" indent="0">
              <a:buNone/>
              <a:defRPr sz="49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5248580" y="5772441"/>
            <a:ext cx="11558016" cy="599113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4904"/>
            </a:lvl1pPr>
            <a:lvl2pPr marL="1401114" indent="0">
              <a:buNone/>
              <a:defRPr sz="4904"/>
            </a:lvl2pPr>
            <a:lvl3pPr marL="2802227" indent="0">
              <a:buNone/>
              <a:defRPr sz="4904"/>
            </a:lvl3pPr>
            <a:lvl4pPr marL="4203342" indent="0">
              <a:buNone/>
              <a:defRPr sz="4904"/>
            </a:lvl4pPr>
            <a:lvl5pPr marL="5604455" indent="0">
              <a:buNone/>
              <a:defRPr sz="4904"/>
            </a:lvl5pPr>
            <a:lvl6pPr marL="7005569" indent="0">
              <a:buNone/>
              <a:defRPr sz="4904"/>
            </a:lvl6pPr>
            <a:lvl7pPr marL="8406682" indent="0">
              <a:buNone/>
              <a:defRPr sz="4904"/>
            </a:lvl7pPr>
            <a:lvl8pPr marL="9807797" indent="0">
              <a:buNone/>
              <a:defRPr sz="4904"/>
            </a:lvl8pPr>
            <a:lvl9pPr marL="11208910" indent="0">
              <a:buNone/>
              <a:defRPr sz="490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3894E97-BD96-4A8E-8483-51D354C33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24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C04F03F4-0E37-44FF-94CB-7DACCE67160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49604084-9220-42FF-B39C-C9A5DFD189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38349C86-7ECD-4991-A483-A31F0F1AD431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2990216" y="12491895"/>
            <a:ext cx="11558016" cy="1767203"/>
          </a:xfrm>
          <a:prstGeom prst="rect">
            <a:avLst/>
          </a:prstGeom>
          <a:solidFill>
            <a:srgbClr val="FDB717"/>
          </a:solidFill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1401114" indent="0">
              <a:buNone/>
              <a:defRPr sz="6129" b="1"/>
            </a:lvl2pPr>
            <a:lvl3pPr marL="2802227" indent="0">
              <a:buNone/>
              <a:defRPr sz="5516" b="1"/>
            </a:lvl3pPr>
            <a:lvl4pPr marL="4203342" indent="0">
              <a:buNone/>
              <a:defRPr sz="4904" b="1"/>
            </a:lvl4pPr>
            <a:lvl5pPr marL="5604455" indent="0">
              <a:buNone/>
              <a:defRPr sz="4904" b="1"/>
            </a:lvl5pPr>
            <a:lvl6pPr marL="7005569" indent="0">
              <a:buNone/>
              <a:defRPr sz="4904" b="1"/>
            </a:lvl6pPr>
            <a:lvl7pPr marL="8406682" indent="0">
              <a:buNone/>
              <a:defRPr sz="4904" b="1"/>
            </a:lvl7pPr>
            <a:lvl8pPr marL="9807797" indent="0">
              <a:buNone/>
              <a:defRPr sz="4904" b="1"/>
            </a:lvl8pPr>
            <a:lvl9pPr marL="11208910" indent="0">
              <a:buNone/>
              <a:defRPr sz="49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CFE3BE4-CEBA-4C18-AF9F-1A292A40AFED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2966192" y="14455036"/>
            <a:ext cx="11582040" cy="5974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290">
                <a:solidFill>
                  <a:schemeClr val="bg1"/>
                </a:solidFill>
              </a:defRPr>
            </a:lvl1pPr>
            <a:lvl2pPr marL="1401114" indent="0">
              <a:buNone/>
              <a:defRPr sz="3677"/>
            </a:lvl2pPr>
            <a:lvl3pPr marL="2802227" indent="0">
              <a:buNone/>
              <a:defRPr sz="3065"/>
            </a:lvl3pPr>
            <a:lvl4pPr marL="4203342" indent="0">
              <a:buNone/>
              <a:defRPr sz="2758"/>
            </a:lvl4pPr>
            <a:lvl5pPr marL="5604455" indent="0">
              <a:buNone/>
              <a:defRPr sz="2758"/>
            </a:lvl5pPr>
            <a:lvl6pPr marL="7005569" indent="0">
              <a:buNone/>
              <a:defRPr sz="2758"/>
            </a:lvl6pPr>
            <a:lvl7pPr marL="8406682" indent="0">
              <a:buNone/>
              <a:defRPr sz="2758"/>
            </a:lvl7pPr>
            <a:lvl8pPr marL="9807797" indent="0">
              <a:buNone/>
              <a:defRPr sz="2758"/>
            </a:lvl8pPr>
            <a:lvl9pPr marL="1120891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3B2DE78-947A-40E2-A2F0-760971F70E92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5248580" y="12491895"/>
            <a:ext cx="11558016" cy="1767203"/>
          </a:xfrm>
          <a:prstGeom prst="rect">
            <a:avLst/>
          </a:prstGeom>
          <a:solidFill>
            <a:srgbClr val="FDB717"/>
          </a:solidFill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1401114" indent="0">
              <a:buNone/>
              <a:defRPr sz="6129" b="1"/>
            </a:lvl2pPr>
            <a:lvl3pPr marL="2802227" indent="0">
              <a:buNone/>
              <a:defRPr sz="5516" b="1"/>
            </a:lvl3pPr>
            <a:lvl4pPr marL="4203342" indent="0">
              <a:buNone/>
              <a:defRPr sz="4904" b="1"/>
            </a:lvl4pPr>
            <a:lvl5pPr marL="5604455" indent="0">
              <a:buNone/>
              <a:defRPr sz="4904" b="1"/>
            </a:lvl5pPr>
            <a:lvl6pPr marL="7005569" indent="0">
              <a:buNone/>
              <a:defRPr sz="4904" b="1"/>
            </a:lvl6pPr>
            <a:lvl7pPr marL="8406682" indent="0">
              <a:buNone/>
              <a:defRPr sz="4904" b="1"/>
            </a:lvl7pPr>
            <a:lvl8pPr marL="9807797" indent="0">
              <a:buNone/>
              <a:defRPr sz="4904" b="1"/>
            </a:lvl8pPr>
            <a:lvl9pPr marL="11208910" indent="0">
              <a:buNone/>
              <a:defRPr sz="49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CA91E3B-5163-4296-A0AE-25541739E69F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25224556" y="14455036"/>
            <a:ext cx="11582040" cy="597496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290">
                <a:solidFill>
                  <a:schemeClr val="bg1"/>
                </a:solidFill>
              </a:defRPr>
            </a:lvl1pPr>
            <a:lvl2pPr marL="1401114" indent="0">
              <a:buNone/>
              <a:defRPr sz="3677"/>
            </a:lvl2pPr>
            <a:lvl3pPr marL="2802227" indent="0">
              <a:buNone/>
              <a:defRPr sz="3065"/>
            </a:lvl3pPr>
            <a:lvl4pPr marL="4203342" indent="0">
              <a:buNone/>
              <a:defRPr sz="2758"/>
            </a:lvl4pPr>
            <a:lvl5pPr marL="5604455" indent="0">
              <a:buNone/>
              <a:defRPr sz="2758"/>
            </a:lvl5pPr>
            <a:lvl6pPr marL="7005569" indent="0">
              <a:buNone/>
              <a:defRPr sz="2758"/>
            </a:lvl6pPr>
            <a:lvl7pPr marL="8406682" indent="0">
              <a:buNone/>
              <a:defRPr sz="2758"/>
            </a:lvl7pPr>
            <a:lvl8pPr marL="9807797" indent="0">
              <a:buNone/>
              <a:defRPr sz="2758"/>
            </a:lvl8pPr>
            <a:lvl9pPr marL="1120891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293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29DC2-74CD-4AC6-B822-CC43F56E6D42}"/>
              </a:ext>
            </a:extLst>
          </p:cNvPr>
          <p:cNvSpPr/>
          <p:nvPr userDrawn="1"/>
        </p:nvSpPr>
        <p:spPr>
          <a:xfrm>
            <a:off x="383458" y="5397500"/>
            <a:ext cx="36693987" cy="15132255"/>
          </a:xfrm>
          <a:prstGeom prst="rect">
            <a:avLst/>
          </a:prstGeom>
          <a:solidFill>
            <a:srgbClr val="299595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9432" y="5598583"/>
            <a:ext cx="36163044" cy="14626167"/>
          </a:xfrm>
          <a:prstGeom prst="rect">
            <a:avLst/>
          </a:prstGeom>
          <a:solidFill>
            <a:schemeClr val="tx1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EE2EA88-E0A5-4417-BD46-800AA9D7B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24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4945AFCE-C400-4015-9A17-4478352535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D1A2B6-9BC1-4D5F-B385-C3B0A2FC0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</p:spTree>
    <p:extLst>
      <p:ext uri="{BB962C8B-B14F-4D97-AF65-F5344CB8AC3E}">
        <p14:creationId xmlns:p14="http://schemas.microsoft.com/office/powerpoint/2010/main" val="5154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35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3786C3-63F1-45FF-96AE-E5DBA69F90FE}"/>
              </a:ext>
            </a:extLst>
          </p:cNvPr>
          <p:cNvSpPr/>
          <p:nvPr userDrawn="1"/>
        </p:nvSpPr>
        <p:spPr>
          <a:xfrm>
            <a:off x="471948" y="5751871"/>
            <a:ext cx="36664491" cy="14777884"/>
          </a:xfrm>
          <a:prstGeom prst="rect">
            <a:avLst/>
          </a:prstGeom>
          <a:solidFill>
            <a:srgbClr val="299595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803184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419" y="6017343"/>
            <a:ext cx="36106869" cy="14207408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  <a:lvl2pPr>
              <a:defRPr b="0">
                <a:solidFill>
                  <a:schemeClr val="bg1"/>
                </a:solidFill>
              </a:defRPr>
            </a:lvl2pPr>
            <a:lvl3pPr>
              <a:defRPr b="0">
                <a:solidFill>
                  <a:schemeClr val="bg1"/>
                </a:solidFill>
              </a:defRPr>
            </a:lvl3pPr>
            <a:lvl4pPr>
              <a:defRPr b="0">
                <a:solidFill>
                  <a:schemeClr val="bg1"/>
                </a:solidFill>
              </a:defRPr>
            </a:lvl4pPr>
            <a:lvl5pPr>
              <a:defRPr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ED1D03B-E236-44A1-96F3-1FDDA7B737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518F926-74A9-4966-B1B2-24858F0F1D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</p:spTree>
    <p:extLst>
      <p:ext uri="{BB962C8B-B14F-4D97-AF65-F5344CB8AC3E}">
        <p14:creationId xmlns:p14="http://schemas.microsoft.com/office/powerpoint/2010/main" val="44399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183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0CC409-E68C-43C5-9C33-FDF0730011C1}"/>
              </a:ext>
            </a:extLst>
          </p:cNvPr>
          <p:cNvSpPr/>
          <p:nvPr userDrawn="1"/>
        </p:nvSpPr>
        <p:spPr>
          <a:xfrm>
            <a:off x="1209368" y="5604387"/>
            <a:ext cx="17285109" cy="13833987"/>
          </a:xfrm>
          <a:prstGeom prst="rect">
            <a:avLst/>
          </a:prstGeom>
          <a:solidFill>
            <a:srgbClr val="299595">
              <a:alpha val="98000"/>
            </a:srgbClr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A45997E-97B6-49A8-B7CC-1A4AB49070E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419265" y="5864053"/>
            <a:ext cx="16809741" cy="133441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9BC82D7F-850A-4908-915C-13495D5519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106B26D-DACB-4CDB-87EE-971F737C4B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AAC1963-8CF1-4052-9FD0-432977C389B5}"/>
              </a:ext>
            </a:extLst>
          </p:cNvPr>
          <p:cNvSpPr/>
          <p:nvPr userDrawn="1"/>
        </p:nvSpPr>
        <p:spPr>
          <a:xfrm>
            <a:off x="19023709" y="5604386"/>
            <a:ext cx="17285109" cy="13833987"/>
          </a:xfrm>
          <a:prstGeom prst="rect">
            <a:avLst/>
          </a:prstGeom>
          <a:solidFill>
            <a:srgbClr val="299595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CAB26B6-033D-40CB-89E8-1AF1A2C33FED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9261394" y="5864052"/>
            <a:ext cx="16809741" cy="1334410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6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5E2548B7-47A5-4058-B96B-46FE367A64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7320" y="5405718"/>
            <a:ext cx="16806672" cy="2303406"/>
          </a:xfrm>
          <a:prstGeom prst="rect">
            <a:avLst/>
          </a:prstGeom>
          <a:solidFill>
            <a:srgbClr val="FDB717"/>
          </a:solidFill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8800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3F975F05-E548-420C-80B8-FA2CD079ED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417320" y="7709125"/>
            <a:ext cx="16806672" cy="112994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3BE4496-2482-4C85-A39C-322167DCCE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9266408" y="5405718"/>
            <a:ext cx="16806672" cy="2303406"/>
          </a:xfrm>
          <a:prstGeom prst="rect">
            <a:avLst/>
          </a:prstGeom>
          <a:solidFill>
            <a:srgbClr val="FDB717"/>
          </a:solidFill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8800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F4186EC0-D7DF-402E-96DE-C4477C2919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9266408" y="7709125"/>
            <a:ext cx="16806672" cy="112994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71536DF-493E-4721-AB11-6406259E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24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48734305-49F6-42FB-824F-F6CE1AC1754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D47190D4-C868-4781-AF68-3D9C562E76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</p:spTree>
    <p:extLst>
      <p:ext uri="{BB962C8B-B14F-4D97-AF65-F5344CB8AC3E}">
        <p14:creationId xmlns:p14="http://schemas.microsoft.com/office/powerpoint/2010/main" val="15041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6156" y="6372764"/>
            <a:ext cx="25258132" cy="138620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schemeClr val="accent2">
                <a:alpha val="4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7ACBCA-A885-4C4D-89A6-09630CB85277}"/>
              </a:ext>
            </a:extLst>
          </p:cNvPr>
          <p:cNvSpPr/>
          <p:nvPr userDrawn="1"/>
        </p:nvSpPr>
        <p:spPr>
          <a:xfrm>
            <a:off x="619432" y="6105832"/>
            <a:ext cx="9261987" cy="14364929"/>
          </a:xfrm>
          <a:prstGeom prst="rect">
            <a:avLst/>
          </a:prstGeom>
          <a:solidFill>
            <a:srgbClr val="299595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3528" y="6370559"/>
            <a:ext cx="8722419" cy="1386422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 sz="4904">
                <a:solidFill>
                  <a:schemeClr val="bg1"/>
                </a:solidFill>
              </a:defRPr>
            </a:lvl1pPr>
            <a:lvl2pPr marL="1401114" indent="0">
              <a:buNone/>
              <a:defRPr sz="4290"/>
            </a:lvl2pPr>
            <a:lvl3pPr marL="2802227" indent="0">
              <a:buNone/>
              <a:defRPr sz="3677"/>
            </a:lvl3pPr>
            <a:lvl4pPr marL="4203342" indent="0">
              <a:buNone/>
              <a:defRPr sz="3065"/>
            </a:lvl4pPr>
            <a:lvl5pPr marL="5604455" indent="0">
              <a:buNone/>
              <a:defRPr sz="3065"/>
            </a:lvl5pPr>
            <a:lvl6pPr marL="7005569" indent="0">
              <a:buNone/>
              <a:defRPr sz="3065"/>
            </a:lvl6pPr>
            <a:lvl7pPr marL="8406682" indent="0">
              <a:buNone/>
              <a:defRPr sz="3065"/>
            </a:lvl7pPr>
            <a:lvl8pPr marL="9807797" indent="0">
              <a:buNone/>
              <a:defRPr sz="3065"/>
            </a:lvl8pPr>
            <a:lvl9pPr marL="11208910" indent="0">
              <a:buNone/>
              <a:defRPr sz="30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417CA5-3877-4384-A0EC-20B446912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184" y="1119718"/>
            <a:ext cx="2544778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D241CA7-5BE0-4947-B093-46A5E0992FB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CA5627FD-8A63-46BB-9E28-6CEC301684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</p:spTree>
    <p:extLst>
      <p:ext uri="{BB962C8B-B14F-4D97-AF65-F5344CB8AC3E}">
        <p14:creationId xmlns:p14="http://schemas.microsoft.com/office/powerpoint/2010/main" val="34048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15845" y="7876275"/>
            <a:ext cx="34604629" cy="43874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9CD85A-1825-408B-8B36-D1A56D7DAD8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415845" y="5378824"/>
            <a:ext cx="34604627" cy="2303406"/>
          </a:xfrm>
          <a:prstGeom prst="rect">
            <a:avLst/>
          </a:prstGeom>
          <a:solidFill>
            <a:srgbClr val="FDB717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800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5772916-2FD8-4371-9E1C-4E63AC291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24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76EC95B-4989-4A81-928F-0B91E9FABEB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15845" y="15205025"/>
            <a:ext cx="34604627" cy="40242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1CA52336-B446-4FA4-9A53-6A59AB2975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5841" y="12707573"/>
            <a:ext cx="34604629" cy="2303406"/>
          </a:xfrm>
          <a:prstGeom prst="rect">
            <a:avLst/>
          </a:prstGeom>
          <a:solidFill>
            <a:srgbClr val="FDB717"/>
          </a:solidFill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8800" b="1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4358997-71BC-43E5-AA92-DFD3FF6B095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A1D164B-A0B1-49FF-9436-67E11F131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</p:spTree>
    <p:extLst>
      <p:ext uri="{BB962C8B-B14F-4D97-AF65-F5344CB8AC3E}">
        <p14:creationId xmlns:p14="http://schemas.microsoft.com/office/powerpoint/2010/main" val="99877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2B74DD-BE16-4BFD-80CC-EB4C541CC022}"/>
              </a:ext>
            </a:extLst>
          </p:cNvPr>
          <p:cNvSpPr/>
          <p:nvPr userDrawn="1"/>
        </p:nvSpPr>
        <p:spPr>
          <a:xfrm>
            <a:off x="412955" y="5545394"/>
            <a:ext cx="36693987" cy="6459793"/>
          </a:xfrm>
          <a:prstGeom prst="rect">
            <a:avLst/>
          </a:prstGeom>
          <a:solidFill>
            <a:srgbClr val="299595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29" y="5767339"/>
            <a:ext cx="36195359" cy="6027984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C0716FB4-8888-452C-8293-5866671ED5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8928" y="12514411"/>
            <a:ext cx="17196619" cy="7041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D7AD09F-7F49-49B1-9CD3-AFD640EF4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184" y="1119718"/>
            <a:ext cx="2544778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BBF63A7B-707C-4B3C-9E94-7180B769CAF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CB3E9F-474D-4667-BADA-2734E7D812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55A15587-1617-4019-A155-54C01A6CBD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644853" y="12514410"/>
            <a:ext cx="17196619" cy="704194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461" y="5783581"/>
            <a:ext cx="11560223" cy="1767203"/>
          </a:xfrm>
          <a:prstGeom prst="rect">
            <a:avLst/>
          </a:prstGeom>
          <a:solidFill>
            <a:srgbClr val="FDB717"/>
          </a:solidFill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1401114" indent="0">
              <a:buNone/>
              <a:defRPr sz="6129" b="1"/>
            </a:lvl2pPr>
            <a:lvl3pPr marL="2802227" indent="0">
              <a:buNone/>
              <a:defRPr sz="5516" b="1"/>
            </a:lvl3pPr>
            <a:lvl4pPr marL="4203342" indent="0">
              <a:buNone/>
              <a:defRPr sz="4904" b="1"/>
            </a:lvl4pPr>
            <a:lvl5pPr marL="5604455" indent="0">
              <a:buNone/>
              <a:defRPr sz="4904" b="1"/>
            </a:lvl5pPr>
            <a:lvl6pPr marL="7005569" indent="0">
              <a:buNone/>
              <a:defRPr sz="4904" b="1"/>
            </a:lvl6pPr>
            <a:lvl7pPr marL="8406682" indent="0">
              <a:buNone/>
              <a:defRPr sz="4904" b="1"/>
            </a:lvl7pPr>
            <a:lvl8pPr marL="9807797" indent="0">
              <a:buNone/>
              <a:defRPr sz="4904" b="1"/>
            </a:lvl8pPr>
            <a:lvl9pPr marL="11208910" indent="0">
              <a:buNone/>
              <a:defRPr sz="49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4473" y="7886701"/>
            <a:ext cx="11500211" cy="110073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290">
                <a:solidFill>
                  <a:schemeClr val="bg1"/>
                </a:solidFill>
              </a:defRPr>
            </a:lvl1pPr>
            <a:lvl2pPr marL="1401114" indent="0">
              <a:buNone/>
              <a:defRPr sz="3677"/>
            </a:lvl2pPr>
            <a:lvl3pPr marL="2802227" indent="0">
              <a:buNone/>
              <a:defRPr sz="3065"/>
            </a:lvl3pPr>
            <a:lvl4pPr marL="4203342" indent="0">
              <a:buNone/>
              <a:defRPr sz="2758"/>
            </a:lvl4pPr>
            <a:lvl5pPr marL="5604455" indent="0">
              <a:buNone/>
              <a:defRPr sz="2758"/>
            </a:lvl5pPr>
            <a:lvl6pPr marL="7005569" indent="0">
              <a:buNone/>
              <a:defRPr sz="2758"/>
            </a:lvl6pPr>
            <a:lvl7pPr marL="8406682" indent="0">
              <a:buNone/>
              <a:defRPr sz="2758"/>
            </a:lvl7pPr>
            <a:lvl8pPr marL="9807797" indent="0">
              <a:buNone/>
              <a:defRPr sz="2758"/>
            </a:lvl8pPr>
            <a:lvl9pPr marL="1120891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828E261-1BB4-481D-B908-9A8B4432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624" y="1119718"/>
            <a:ext cx="25448341" cy="2080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F044EED4-FA87-407C-8BB8-54FA7B6C14F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815088" y="806450"/>
            <a:ext cx="5029200" cy="4241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logo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19840B8-CD99-404A-BE8E-3A08D3673F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03184" y="3549650"/>
            <a:ext cx="25448341" cy="149860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200" b="1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2802227" rtl="0" eaLnBrk="1" fontAlgn="auto" latinLnBrk="0" hangingPunct="1">
              <a:lnSpc>
                <a:spcPct val="90000"/>
              </a:lnSpc>
              <a:spcBef>
                <a:spcPts val="30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edit Author’s Name and Affiliation or subtitle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9CEA6AF-ADB2-49E7-AF41-43DF3012266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2895120" y="5783581"/>
            <a:ext cx="11558016" cy="1767203"/>
          </a:xfrm>
          <a:prstGeom prst="rect">
            <a:avLst/>
          </a:prstGeom>
          <a:solidFill>
            <a:srgbClr val="FDB717"/>
          </a:solidFill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1401114" indent="0">
              <a:buNone/>
              <a:defRPr sz="6129" b="1"/>
            </a:lvl2pPr>
            <a:lvl3pPr marL="2802227" indent="0">
              <a:buNone/>
              <a:defRPr sz="5516" b="1"/>
            </a:lvl3pPr>
            <a:lvl4pPr marL="4203342" indent="0">
              <a:buNone/>
              <a:defRPr sz="4904" b="1"/>
            </a:lvl4pPr>
            <a:lvl5pPr marL="5604455" indent="0">
              <a:buNone/>
              <a:defRPr sz="4904" b="1"/>
            </a:lvl5pPr>
            <a:lvl6pPr marL="7005569" indent="0">
              <a:buNone/>
              <a:defRPr sz="4904" b="1"/>
            </a:lvl6pPr>
            <a:lvl7pPr marL="8406682" indent="0">
              <a:buNone/>
              <a:defRPr sz="4904" b="1"/>
            </a:lvl7pPr>
            <a:lvl8pPr marL="9807797" indent="0">
              <a:buNone/>
              <a:defRPr sz="4904" b="1"/>
            </a:lvl8pPr>
            <a:lvl9pPr marL="11208910" indent="0">
              <a:buNone/>
              <a:defRPr sz="49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47A6C91-E378-47B6-8FB2-A8277012B467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12925126" y="7886701"/>
            <a:ext cx="11558016" cy="110073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290">
                <a:solidFill>
                  <a:schemeClr val="bg1"/>
                </a:solidFill>
              </a:defRPr>
            </a:lvl1pPr>
            <a:lvl2pPr marL="1401114" indent="0">
              <a:buNone/>
              <a:defRPr sz="3677"/>
            </a:lvl2pPr>
            <a:lvl3pPr marL="2802227" indent="0">
              <a:buNone/>
              <a:defRPr sz="3065"/>
            </a:lvl3pPr>
            <a:lvl4pPr marL="4203342" indent="0">
              <a:buNone/>
              <a:defRPr sz="2758"/>
            </a:lvl4pPr>
            <a:lvl5pPr marL="5604455" indent="0">
              <a:buNone/>
              <a:defRPr sz="2758"/>
            </a:lvl5pPr>
            <a:lvl6pPr marL="7005569" indent="0">
              <a:buNone/>
              <a:defRPr sz="2758"/>
            </a:lvl6pPr>
            <a:lvl7pPr marL="8406682" indent="0">
              <a:buNone/>
              <a:defRPr sz="2758"/>
            </a:lvl7pPr>
            <a:lvl8pPr marL="9807797" indent="0">
              <a:buNone/>
              <a:defRPr sz="2758"/>
            </a:lvl8pPr>
            <a:lvl9pPr marL="1120891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5856101-9813-4368-B728-4ABB0E8E17D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25313571" y="5783581"/>
            <a:ext cx="11558016" cy="1767203"/>
          </a:xfrm>
          <a:prstGeom prst="rect">
            <a:avLst/>
          </a:prstGeom>
          <a:solidFill>
            <a:srgbClr val="FDB717"/>
          </a:solidFill>
        </p:spPr>
        <p:txBody>
          <a:bodyPr anchor="b">
            <a:no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  <a:lvl2pPr marL="1401114" indent="0">
              <a:buNone/>
              <a:defRPr sz="6129" b="1"/>
            </a:lvl2pPr>
            <a:lvl3pPr marL="2802227" indent="0">
              <a:buNone/>
              <a:defRPr sz="5516" b="1"/>
            </a:lvl3pPr>
            <a:lvl4pPr marL="4203342" indent="0">
              <a:buNone/>
              <a:defRPr sz="4904" b="1"/>
            </a:lvl4pPr>
            <a:lvl5pPr marL="5604455" indent="0">
              <a:buNone/>
              <a:defRPr sz="4904" b="1"/>
            </a:lvl5pPr>
            <a:lvl6pPr marL="7005569" indent="0">
              <a:buNone/>
              <a:defRPr sz="4904" b="1"/>
            </a:lvl6pPr>
            <a:lvl7pPr marL="8406682" indent="0">
              <a:buNone/>
              <a:defRPr sz="4904" b="1"/>
            </a:lvl7pPr>
            <a:lvl8pPr marL="9807797" indent="0">
              <a:buNone/>
              <a:defRPr sz="4904" b="1"/>
            </a:lvl8pPr>
            <a:lvl9pPr marL="11208910" indent="0">
              <a:buNone/>
              <a:defRPr sz="490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EFD0DA4-F0AD-4095-AE35-DFC06CCE6487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25373583" y="7886701"/>
            <a:ext cx="11558017" cy="1100730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290">
                <a:solidFill>
                  <a:schemeClr val="bg1"/>
                </a:solidFill>
              </a:defRPr>
            </a:lvl1pPr>
            <a:lvl2pPr marL="1401114" indent="0">
              <a:buNone/>
              <a:defRPr sz="3677"/>
            </a:lvl2pPr>
            <a:lvl3pPr marL="2802227" indent="0">
              <a:buNone/>
              <a:defRPr sz="3065"/>
            </a:lvl3pPr>
            <a:lvl4pPr marL="4203342" indent="0">
              <a:buNone/>
              <a:defRPr sz="2758"/>
            </a:lvl4pPr>
            <a:lvl5pPr marL="5604455" indent="0">
              <a:buNone/>
              <a:defRPr sz="2758"/>
            </a:lvl5pPr>
            <a:lvl6pPr marL="7005569" indent="0">
              <a:buNone/>
              <a:defRPr sz="2758"/>
            </a:lvl6pPr>
            <a:lvl7pPr marL="8406682" indent="0">
              <a:buNone/>
              <a:defRPr sz="2758"/>
            </a:lvl7pPr>
            <a:lvl8pPr marL="9807797" indent="0">
              <a:buNone/>
              <a:defRPr sz="2758"/>
            </a:lvl8pPr>
            <a:lvl9pPr marL="11208910" indent="0">
              <a:buNone/>
              <a:defRPr sz="27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6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12A9E0F-AB0E-4C39-993E-540239BD5CC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2"/>
            <a:ext cx="5956037" cy="2103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3184" y="1119718"/>
            <a:ext cx="25345410" cy="208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Bevel 11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E9737A21-7878-401F-91E5-C2D0FB6FBCCB}"/>
              </a:ext>
            </a:extLst>
          </p:cNvPr>
          <p:cNvSpPr/>
          <p:nvPr userDrawn="1"/>
        </p:nvSpPr>
        <p:spPr>
          <a:xfrm>
            <a:off x="548734" y="3400315"/>
            <a:ext cx="5254450" cy="1797269"/>
          </a:xfrm>
          <a:prstGeom prst="bevel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Click to Return to Main Menu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F988C-638D-447A-914C-ADB844514D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7002672" y="-2"/>
            <a:ext cx="482831" cy="21031200"/>
          </a:xfrm>
          <a:prstGeom prst="rect">
            <a:avLst/>
          </a:prstGeom>
        </p:spPr>
      </p:pic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87FADD19-B9BE-4437-A888-BCB4397A912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14970"/>
            <a:ext cx="4093464" cy="33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25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59" r:id="rId3"/>
    <p:sldLayoutId id="2147483720" r:id="rId4"/>
    <p:sldLayoutId id="2147483721" r:id="rId5"/>
    <p:sldLayoutId id="2147483724" r:id="rId6"/>
    <p:sldLayoutId id="2147483758" r:id="rId7"/>
    <p:sldLayoutId id="2147483735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2802227" rtl="0" eaLnBrk="1" latinLnBrk="0" hangingPunct="1">
        <a:lnSpc>
          <a:spcPct val="90000"/>
        </a:lnSpc>
        <a:spcBef>
          <a:spcPct val="0"/>
        </a:spcBef>
        <a:buNone/>
        <a:defRPr sz="11500" b="1" i="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700557" indent="-700557" algn="l" defTabSz="2802227" rtl="0" eaLnBrk="1" latinLnBrk="0" hangingPunct="1">
        <a:lnSpc>
          <a:spcPct val="90000"/>
        </a:lnSpc>
        <a:spcBef>
          <a:spcPts val="3065"/>
        </a:spcBef>
        <a:buFont typeface="Arial" panose="020B0604020202020204" pitchFamily="34" charset="0"/>
        <a:buChar char="•"/>
        <a:defRPr sz="8581" b="0" i="0" kern="1200">
          <a:solidFill>
            <a:schemeClr val="bg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2101671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7355" b="0" i="0" kern="1200">
          <a:solidFill>
            <a:schemeClr val="bg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3502784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6129" b="0" i="0" kern="1200">
          <a:solidFill>
            <a:schemeClr val="bg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4903898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5516" b="0" i="0" kern="1200">
          <a:solidFill>
            <a:schemeClr val="bg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6305012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5516" b="0" i="0" kern="1200">
          <a:solidFill>
            <a:schemeClr val="bg1">
              <a:lumMod val="65000"/>
              <a:lumOff val="3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7706126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6pPr>
      <a:lvl7pPr marL="9107239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7pPr>
      <a:lvl8pPr marL="10508353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8pPr>
      <a:lvl9pPr marL="11909468" indent="-700557" algn="l" defTabSz="2802227" rtl="0" eaLnBrk="1" latinLnBrk="0" hangingPunct="1">
        <a:lnSpc>
          <a:spcPct val="90000"/>
        </a:lnSpc>
        <a:spcBef>
          <a:spcPts val="1532"/>
        </a:spcBef>
        <a:buFont typeface="Arial" panose="020B0604020202020204" pitchFamily="34" charset="0"/>
        <a:buChar char="•"/>
        <a:defRPr sz="55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1pPr>
      <a:lvl2pPr marL="1401114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2pPr>
      <a:lvl3pPr marL="2802227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3pPr>
      <a:lvl4pPr marL="4203342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4pPr>
      <a:lvl5pPr marL="5604455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5pPr>
      <a:lvl6pPr marL="7005569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6pPr>
      <a:lvl7pPr marL="8406682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7pPr>
      <a:lvl8pPr marL="9807797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8pPr>
      <a:lvl9pPr marL="11208910" algn="l" defTabSz="2802227" rtl="0" eaLnBrk="1" latinLnBrk="0" hangingPunct="1">
        <a:defRPr sz="55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7F31C6-5FEF-4F2D-958E-7D300ABEC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536692A-AF98-4633-B535-B19F2CE49160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800" dirty="0"/>
              <a:t>This slide/poster size is 41x23</a:t>
            </a:r>
          </a:p>
          <a:p>
            <a:r>
              <a:rPr lang="en-US" sz="4800" dirty="0"/>
              <a:t>Minimum font: 28pt (this may seem large, but at this poster size it’s not)</a:t>
            </a:r>
          </a:p>
          <a:p>
            <a:r>
              <a:rPr lang="en-US" sz="4800" dirty="0"/>
              <a:t>Recommended font Types: Calibri, Arial, Times New Roman</a:t>
            </a:r>
          </a:p>
          <a:p>
            <a:r>
              <a:rPr lang="en-US" sz="4800" dirty="0"/>
              <a:t>Multiple pages can be used. Multiple page allows adequate spacing for adding more content, images, graphs and videos</a:t>
            </a:r>
          </a:p>
          <a:p>
            <a:r>
              <a:rPr lang="en-US" sz="4800" dirty="0"/>
              <a:t>This is only a template. All content may be modified</a:t>
            </a:r>
          </a:p>
          <a:p>
            <a:r>
              <a:rPr lang="en-US" sz="4800" dirty="0"/>
              <a:t>If you are creating your e-poster on a PC, please make sure to save your formulas as an image and embed it into your presentation or they can change on a different machine.</a:t>
            </a:r>
          </a:p>
          <a:p>
            <a:r>
              <a:rPr lang="en-US" sz="4800" dirty="0"/>
              <a:t>Use navigational buttons to move from one slide to the next. The page down/up feature will be disabled.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416089D-911C-43B1-B3CD-3B367C1DA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81B1160-4C00-432F-B0DA-75F9972967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3" name="Right Arrow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66E90F8-71D1-47D3-9803-D28BCEAA1564}"/>
              </a:ext>
            </a:extLst>
          </p:cNvPr>
          <p:cNvSpPr>
            <a:spLocks noChangeAspect="1"/>
          </p:cNvSpPr>
          <p:nvPr/>
        </p:nvSpPr>
        <p:spPr>
          <a:xfrm>
            <a:off x="3608538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E155E57-ED21-40C0-9863-928F79170F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D702DB-0E50-446F-B0E1-D4B959A4DB73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27AD16-2A9C-481D-BFFF-397CEF24A5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1319603-C2AD-4D8A-A764-BCC814978969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F09C3FC-6123-4A88-ACF2-0DF3D8C5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DB53FC89-4CD0-4FF9-9749-50FD5E636E2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653293E6-B5AA-4A3A-8083-98E1B36FD53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Action Button: Home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F4A60880-6F90-48BB-84C3-66DE412215C1}"/>
              </a:ext>
            </a:extLst>
          </p:cNvPr>
          <p:cNvSpPr/>
          <p:nvPr/>
        </p:nvSpPr>
        <p:spPr>
          <a:xfrm>
            <a:off x="4363351" y="254820"/>
            <a:ext cx="1157212" cy="1103259"/>
          </a:xfrm>
          <a:prstGeom prst="actionButtonHom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FDB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4" tIns="45687" rIns="91374" bIns="456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2642"/>
            <a:endParaRPr lang="en-US" sz="2175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2" name="Right Arrow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A8FB172-D2A1-4B5F-BD02-8C0E66A704CC}"/>
              </a:ext>
            </a:extLst>
          </p:cNvPr>
          <p:cNvSpPr>
            <a:spLocks noChangeAspect="1"/>
          </p:cNvSpPr>
          <p:nvPr/>
        </p:nvSpPr>
        <p:spPr>
          <a:xfrm>
            <a:off x="3608538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0CE3A2A-E6D8-4D75-9671-2956E8EF3849}"/>
              </a:ext>
            </a:extLst>
          </p:cNvPr>
          <p:cNvSpPr>
            <a:spLocks noChangeAspect="1"/>
          </p:cNvSpPr>
          <p:nvPr/>
        </p:nvSpPr>
        <p:spPr>
          <a:xfrm rot="10800000">
            <a:off x="-1654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0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0DC59E4-F0DA-4CE0-996F-3E5830513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6980F556-D8F6-450E-ADF6-10C07A303E49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C58847E-0C74-4FFB-BEFA-D8694F3CB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47CA8BD-88AB-42E6-9B1D-9DA2505255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13E8BE-1B60-4621-8975-D73477472D6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BB225E0-C497-47CB-BF91-7568435E97F6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22EBB7A-B0B2-4843-81F9-9238293F0F63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7019E43-3799-443F-B832-B373E4D1A259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A1B4BDE-680D-40AD-BBB6-B264E871BC0A}"/>
              </a:ext>
            </a:extLst>
          </p:cNvPr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Right Arrow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46056DD-DE7F-4B5E-97E3-5737AF06EA00}"/>
              </a:ext>
            </a:extLst>
          </p:cNvPr>
          <p:cNvSpPr>
            <a:spLocks noChangeAspect="1"/>
          </p:cNvSpPr>
          <p:nvPr/>
        </p:nvSpPr>
        <p:spPr>
          <a:xfrm>
            <a:off x="3608538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ction Button: Home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6CE4C747-C02B-4680-9AEE-C8663FC41AC6}"/>
              </a:ext>
            </a:extLst>
          </p:cNvPr>
          <p:cNvSpPr/>
          <p:nvPr/>
        </p:nvSpPr>
        <p:spPr>
          <a:xfrm>
            <a:off x="4363351" y="254820"/>
            <a:ext cx="1157212" cy="1103259"/>
          </a:xfrm>
          <a:prstGeom prst="actionButtonHom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FDB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4" tIns="45687" rIns="91374" bIns="456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2642"/>
            <a:endParaRPr lang="en-US" sz="2175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0" name="Righ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7F75568-293B-4122-8B36-649409A6DB4E}"/>
              </a:ext>
            </a:extLst>
          </p:cNvPr>
          <p:cNvSpPr>
            <a:spLocks noChangeAspect="1"/>
          </p:cNvSpPr>
          <p:nvPr/>
        </p:nvSpPr>
        <p:spPr>
          <a:xfrm rot="10800000">
            <a:off x="-1654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C23B379D-1EF6-40DE-87E8-17CBEE23E6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8210727-FE48-4065-98D4-2F2857E0323C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DE2595E-FBEF-45CE-8C0A-53FF8B95E5F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9734164-CDFB-4D5E-998C-C73851BE5C97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2F10323-EE0C-4862-AA27-C03B0F32524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C025DA-D142-4E92-9E20-8EDDCA2BB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CAE1CF-41D3-453A-8E61-A21E17D4B5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FA952EA8-24F5-4F90-B877-407DF7C3617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CD11D08-056B-4C7E-8408-2D7DECC23237}"/>
              </a:ext>
            </a:extLst>
          </p:cNvPr>
          <p:cNvSpPr>
            <a:spLocks noGrp="1"/>
          </p:cNvSpPr>
          <p:nvPr>
            <p:ph type="body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0445C63-82A8-4B34-BA73-E63289458DD7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20A38A6-CFFC-448C-828B-3B965F750DDA}"/>
              </a:ext>
            </a:extLst>
          </p:cNvPr>
          <p:cNvSpPr>
            <a:spLocks noGrp="1"/>
          </p:cNvSpPr>
          <p:nvPr>
            <p:ph type="body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A6D339C-7857-4830-BCFE-7CD4084D1B4E}"/>
              </a:ext>
            </a:extLst>
          </p:cNvPr>
          <p:cNvSpPr>
            <a:spLocks noGrp="1"/>
          </p:cNvSpPr>
          <p:nvPr>
            <p:ph type="body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Right Arrow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11BD85E-1698-4A02-8F23-04E4F0B45E16}"/>
              </a:ext>
            </a:extLst>
          </p:cNvPr>
          <p:cNvSpPr>
            <a:spLocks noChangeAspect="1"/>
          </p:cNvSpPr>
          <p:nvPr/>
        </p:nvSpPr>
        <p:spPr>
          <a:xfrm>
            <a:off x="3608538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ction Button: Home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A79E5DE-816D-4343-8852-B00B4D64325B}"/>
              </a:ext>
            </a:extLst>
          </p:cNvPr>
          <p:cNvSpPr/>
          <p:nvPr/>
        </p:nvSpPr>
        <p:spPr>
          <a:xfrm>
            <a:off x="4363351" y="254820"/>
            <a:ext cx="1157212" cy="1103259"/>
          </a:xfrm>
          <a:prstGeom prst="actionButtonHom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FDB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4" tIns="45687" rIns="91374" bIns="456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2642"/>
            <a:endParaRPr lang="en-US" sz="2175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44" name="Righ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145ED66-1C34-4E4B-A7A9-A35291E53317}"/>
              </a:ext>
            </a:extLst>
          </p:cNvPr>
          <p:cNvSpPr>
            <a:spLocks noChangeAspect="1"/>
          </p:cNvSpPr>
          <p:nvPr/>
        </p:nvSpPr>
        <p:spPr>
          <a:xfrm rot="10800000">
            <a:off x="-1654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5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C4A1B852-AE56-469E-9FD0-1AEBB48B1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936609-61CE-42A6-B227-C98975575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93CA0C95-5698-45FA-BD37-8E63AAEAB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0CD47DB-5098-4333-B6F5-A9E42339732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1A94792-97E8-4FE5-AAD5-6BD4A92F71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CBDC7F0-D5AD-419E-846E-33C9D1C9C0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11AD428-C961-4F42-A3A1-E926C711A5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Action Button: Home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E7EF374C-6304-4A70-A124-D349002779C5}"/>
              </a:ext>
            </a:extLst>
          </p:cNvPr>
          <p:cNvSpPr/>
          <p:nvPr/>
        </p:nvSpPr>
        <p:spPr>
          <a:xfrm>
            <a:off x="4363351" y="254820"/>
            <a:ext cx="1157212" cy="1103259"/>
          </a:xfrm>
          <a:prstGeom prst="actionButtonHom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FDB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4" tIns="45687" rIns="91374" bIns="456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2642"/>
            <a:endParaRPr lang="en-US" sz="2175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37" name="Righ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3FC5A78-2567-4B23-AC80-6C8BAF5FE6E5}"/>
              </a:ext>
            </a:extLst>
          </p:cNvPr>
          <p:cNvSpPr>
            <a:spLocks noChangeAspect="1"/>
          </p:cNvSpPr>
          <p:nvPr/>
        </p:nvSpPr>
        <p:spPr>
          <a:xfrm rot="10800000">
            <a:off x="-1654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ight Arrow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80E5659-685B-4EC5-97D4-95EDF67D14FB}"/>
              </a:ext>
            </a:extLst>
          </p:cNvPr>
          <p:cNvSpPr>
            <a:spLocks noChangeAspect="1"/>
          </p:cNvSpPr>
          <p:nvPr/>
        </p:nvSpPr>
        <p:spPr>
          <a:xfrm>
            <a:off x="36085384" y="19751040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9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7BA198-44AD-43BE-BFEF-227F915F6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2DB696-99AC-408F-87A4-AB165B963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1C056D-12E2-45B7-82C5-51FFE032D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41829FC-813C-4A5A-B48A-8121CF3817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0674165-1C0C-4506-AADD-84AB39B67C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ight Arrow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321F1A6-9F0C-40B9-9117-8BEDECF1F04E}"/>
              </a:ext>
            </a:extLst>
          </p:cNvPr>
          <p:cNvSpPr>
            <a:spLocks noChangeAspect="1"/>
          </p:cNvSpPr>
          <p:nvPr/>
        </p:nvSpPr>
        <p:spPr>
          <a:xfrm rot="10800000">
            <a:off x="-16544" y="19721543"/>
            <a:ext cx="1335193" cy="1280160"/>
          </a:xfrm>
          <a:prstGeom prst="rightArrow">
            <a:avLst/>
          </a:prstGeom>
          <a:solidFill>
            <a:schemeClr val="bg1"/>
          </a:solidFill>
          <a:ln>
            <a:solidFill>
              <a:srgbClr val="2995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4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10F6A9C2-EE25-4881-B803-B6FDBB99DF3B}"/>
              </a:ext>
            </a:extLst>
          </p:cNvPr>
          <p:cNvSpPr/>
          <p:nvPr/>
        </p:nvSpPr>
        <p:spPr>
          <a:xfrm>
            <a:off x="4363351" y="254820"/>
            <a:ext cx="1157212" cy="1103259"/>
          </a:xfrm>
          <a:prstGeom prst="actionButtonHome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FDB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74" tIns="45687" rIns="91374" bIns="456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552642"/>
            <a:endParaRPr lang="en-US" sz="2175" dirty="0">
              <a:solidFill>
                <a:prstClr val="white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9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Dept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UG2021_ePoster_Template.potx" id="{0E5EE825-765D-45B1-8648-173FF3EAD60E}" vid="{981E6DAA-7473-4379-A1B4-BFDB94AA0E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SESUG2021_ePoster_Template</Template>
  <TotalTime>0</TotalTime>
  <Words>127</Words>
  <Application>Microsoft Office PowerPoint</Application>
  <PresentationFormat>Custom</PresentationFormat>
  <Paragraphs>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Corbel</vt:lpstr>
      <vt:lpstr>Century Gothic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Tavakoli, Abbas</dc:creator>
  <cp:lastModifiedBy>Tavakoli, Abbas</cp:lastModifiedBy>
  <cp:revision>1</cp:revision>
  <dcterms:created xsi:type="dcterms:W3CDTF">2021-07-21T19:06:33Z</dcterms:created>
  <dcterms:modified xsi:type="dcterms:W3CDTF">2021-07-21T19:07:04Z</dcterms:modified>
</cp:coreProperties>
</file>