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37490400" cy="2103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26" d="100"/>
          <a:sy n="26" d="100"/>
        </p:scale>
        <p:origin x="138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4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5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8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2804190" rtl="0" eaLnBrk="1" latinLnBrk="0" hangingPunct="1">
        <a:lnSpc>
          <a:spcPct val="90000"/>
        </a:lnSpc>
        <a:spcBef>
          <a:spcPct val="0"/>
        </a:spcBef>
        <a:buNone/>
        <a:defRPr sz="134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1048" indent="-701048" algn="l" defTabSz="2804190" rtl="0" eaLnBrk="1" latinLnBrk="0" hangingPunct="1">
        <a:lnSpc>
          <a:spcPct val="90000"/>
        </a:lnSpc>
        <a:spcBef>
          <a:spcPts val="3067"/>
        </a:spcBef>
        <a:buFont typeface="Arial" panose="020B0604020202020204" pitchFamily="34" charset="0"/>
        <a:buChar char="•"/>
        <a:defRPr sz="8587" kern="1200">
          <a:solidFill>
            <a:schemeClr val="tx1"/>
          </a:solidFill>
          <a:latin typeface="+mn-lt"/>
          <a:ea typeface="+mn-ea"/>
          <a:cs typeface="+mn-cs"/>
        </a:defRPr>
      </a:lvl1pPr>
      <a:lvl2pPr marL="210314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2pPr>
      <a:lvl3pPr marL="3505238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6133" kern="1200">
          <a:solidFill>
            <a:schemeClr val="tx1"/>
          </a:solidFill>
          <a:latin typeface="+mn-lt"/>
          <a:ea typeface="+mn-ea"/>
          <a:cs typeface="+mn-cs"/>
        </a:defRPr>
      </a:lvl3pPr>
      <a:lvl4pPr marL="490733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630942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71152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911361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1051571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917810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1pPr>
      <a:lvl2pPr marL="1402095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2pPr>
      <a:lvl3pPr marL="280419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20628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560838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01047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841257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9814667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216762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75CBE710-6B43-4335-9DAA-499B6B2813BB}"/>
              </a:ext>
            </a:extLst>
          </p:cNvPr>
          <p:cNvSpPr txBox="1">
            <a:spLocks/>
          </p:cNvSpPr>
          <p:nvPr/>
        </p:nvSpPr>
        <p:spPr>
          <a:xfrm>
            <a:off x="737419" y="6017343"/>
            <a:ext cx="36106869" cy="14207408"/>
          </a:xfrm>
          <a:prstGeom prst="rect">
            <a:avLst/>
          </a:prstGeom>
        </p:spPr>
        <p:txBody>
          <a:bodyPr>
            <a:normAutofit/>
          </a:bodyPr>
          <a:lstStyle>
            <a:lvl1pPr marL="701048" indent="-701048" algn="l" defTabSz="2804190" rtl="0" eaLnBrk="1" latinLnBrk="0" hangingPunct="1">
              <a:lnSpc>
                <a:spcPct val="90000"/>
              </a:lnSpc>
              <a:spcBef>
                <a:spcPts val="3067"/>
              </a:spcBef>
              <a:buFont typeface="Arial" panose="020B0604020202020204" pitchFamily="34" charset="0"/>
              <a:buChar char="•"/>
              <a:defRPr sz="8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03143" indent="-701048" algn="l" defTabSz="2804190" rtl="0" eaLnBrk="1" latinLnBrk="0" hangingPunct="1">
              <a:lnSpc>
                <a:spcPct val="90000"/>
              </a:lnSpc>
              <a:spcBef>
                <a:spcPts val="1533"/>
              </a:spcBef>
              <a:buFont typeface="Arial" panose="020B0604020202020204" pitchFamily="34" charset="0"/>
              <a:buChar char="•"/>
              <a:defRPr sz="7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5238" indent="-701048" algn="l" defTabSz="2804190" rtl="0" eaLnBrk="1" latinLnBrk="0" hangingPunct="1">
              <a:lnSpc>
                <a:spcPct val="90000"/>
              </a:lnSpc>
              <a:spcBef>
                <a:spcPts val="1533"/>
              </a:spcBef>
              <a:buFont typeface="Arial" panose="020B0604020202020204" pitchFamily="34" charset="0"/>
              <a:buChar char="•"/>
              <a:defRPr sz="6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7333" indent="-701048" algn="l" defTabSz="2804190" rtl="0" eaLnBrk="1" latinLnBrk="0" hangingPunct="1">
              <a:lnSpc>
                <a:spcPct val="90000"/>
              </a:lnSpc>
              <a:spcBef>
                <a:spcPts val="1533"/>
              </a:spcBef>
              <a:buFont typeface="Arial" panose="020B0604020202020204" pitchFamily="34" charset="0"/>
              <a:buChar char="•"/>
              <a:defRPr sz="5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9429" indent="-701048" algn="l" defTabSz="2804190" rtl="0" eaLnBrk="1" latinLnBrk="0" hangingPunct="1">
              <a:lnSpc>
                <a:spcPct val="90000"/>
              </a:lnSpc>
              <a:spcBef>
                <a:spcPts val="1533"/>
              </a:spcBef>
              <a:buFont typeface="Arial" panose="020B0604020202020204" pitchFamily="34" charset="0"/>
              <a:buChar char="•"/>
              <a:defRPr sz="5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11524" indent="-701048" algn="l" defTabSz="2804190" rtl="0" eaLnBrk="1" latinLnBrk="0" hangingPunct="1">
              <a:lnSpc>
                <a:spcPct val="90000"/>
              </a:lnSpc>
              <a:spcBef>
                <a:spcPts val="1533"/>
              </a:spcBef>
              <a:buFont typeface="Arial" panose="020B0604020202020204" pitchFamily="34" charset="0"/>
              <a:buChar char="•"/>
              <a:defRPr sz="5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13619" indent="-701048" algn="l" defTabSz="2804190" rtl="0" eaLnBrk="1" latinLnBrk="0" hangingPunct="1">
              <a:lnSpc>
                <a:spcPct val="90000"/>
              </a:lnSpc>
              <a:spcBef>
                <a:spcPts val="1533"/>
              </a:spcBef>
              <a:buFont typeface="Arial" panose="020B0604020202020204" pitchFamily="34" charset="0"/>
              <a:buChar char="•"/>
              <a:defRPr sz="5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15714" indent="-701048" algn="l" defTabSz="2804190" rtl="0" eaLnBrk="1" latinLnBrk="0" hangingPunct="1">
              <a:lnSpc>
                <a:spcPct val="90000"/>
              </a:lnSpc>
              <a:spcBef>
                <a:spcPts val="1533"/>
              </a:spcBef>
              <a:buFont typeface="Arial" panose="020B0604020202020204" pitchFamily="34" charset="0"/>
              <a:buChar char="•"/>
              <a:defRPr sz="5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17810" indent="-701048" algn="l" defTabSz="2804190" rtl="0" eaLnBrk="1" latinLnBrk="0" hangingPunct="1">
              <a:lnSpc>
                <a:spcPct val="90000"/>
              </a:lnSpc>
              <a:spcBef>
                <a:spcPts val="1533"/>
              </a:spcBef>
              <a:buFont typeface="Arial" panose="020B0604020202020204" pitchFamily="34" charset="0"/>
              <a:buChar char="•"/>
              <a:defRPr sz="5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This slide/poster size is 41x23</a:t>
            </a:r>
          </a:p>
          <a:p>
            <a:r>
              <a:rPr lang="en-US" sz="4800" dirty="0"/>
              <a:t>Minimum font: 28pt (this may seem large, but at this poster size it’s not)</a:t>
            </a:r>
          </a:p>
          <a:p>
            <a:r>
              <a:rPr lang="en-US" sz="4800" dirty="0"/>
              <a:t>Recommended font Types: Calibri, Arial, Times New Roman</a:t>
            </a:r>
          </a:p>
          <a:p>
            <a:r>
              <a:rPr lang="en-US" sz="4800" dirty="0"/>
              <a:t>Multiple pages can be used. Multiple page allows adequate spacing for adding more content, images, graphs and videos</a:t>
            </a:r>
          </a:p>
          <a:p>
            <a:r>
              <a:rPr lang="en-US" sz="4800" dirty="0"/>
              <a:t>If you are creating your e-poster on a PC, please make sure to save your formulas as an image and embed it into your presentation or they can change on a different machine.</a:t>
            </a:r>
          </a:p>
          <a:p>
            <a:r>
              <a:rPr lang="en-US" sz="4800" dirty="0"/>
              <a:t>Use navigational buttons to move from one slide to the next. The page down/up feature will be disabled.</a:t>
            </a:r>
          </a:p>
        </p:txBody>
      </p:sp>
    </p:spTree>
    <p:extLst>
      <p:ext uri="{BB962C8B-B14F-4D97-AF65-F5344CB8AC3E}">
        <p14:creationId xmlns:p14="http://schemas.microsoft.com/office/powerpoint/2010/main" val="10806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4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114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Gregory</dc:creator>
  <cp:lastModifiedBy>Philip Gregory</cp:lastModifiedBy>
  <cp:revision>2</cp:revision>
  <dcterms:created xsi:type="dcterms:W3CDTF">2022-01-05T04:06:13Z</dcterms:created>
  <dcterms:modified xsi:type="dcterms:W3CDTF">2022-01-05T04:36:04Z</dcterms:modified>
</cp:coreProperties>
</file>