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sldIdLst>
    <p:sldId id="257" r:id="rId2"/>
    <p:sldId id="258" r:id="rId3"/>
  </p:sldIdLst>
  <p:sldSz cx="37490400" cy="2103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29" d="100"/>
          <a:sy n="29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3952" y="2103119"/>
            <a:ext cx="24603075" cy="9113523"/>
          </a:xfrm>
        </p:spPr>
        <p:txBody>
          <a:bodyPr anchor="b">
            <a:normAutofit/>
          </a:bodyPr>
          <a:lstStyle>
            <a:lvl1pPr algn="l">
              <a:defRPr sz="1472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3952" y="11787860"/>
            <a:ext cx="19682460" cy="5971821"/>
          </a:xfrm>
        </p:spPr>
        <p:txBody>
          <a:bodyPr anchor="t">
            <a:normAutofit/>
          </a:bodyPr>
          <a:lstStyle>
            <a:lvl1pPr marL="0" indent="0" algn="l">
              <a:buNone/>
              <a:defRPr sz="6440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04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06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1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1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14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5301137" y="25965"/>
            <a:ext cx="11715750" cy="1168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8782624" y="280740"/>
            <a:ext cx="18698014" cy="186473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2250162" y="701040"/>
            <a:ext cx="15230475" cy="15189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2557700" y="98987"/>
            <a:ext cx="14922941" cy="148825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4124686" y="1869445"/>
            <a:ext cx="13355952" cy="1331975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SESUG_Logo_Simplified_3 Color.pdf">
            <a:extLst>
              <a:ext uri="{FF2B5EF4-FFF2-40B4-BE49-F238E27FC236}">
                <a16:creationId xmlns:a16="http://schemas.microsoft.com/office/drawing/2014/main" id="{68174FAE-C111-159B-ADF3-CBDDE574D41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8578" y="16731684"/>
            <a:ext cx="5668544" cy="427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64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55" y="2103120"/>
            <a:ext cx="30929580" cy="8412480"/>
          </a:xfrm>
        </p:spPr>
        <p:txBody>
          <a:bodyPr anchor="ctr">
            <a:normAutofit/>
          </a:bodyPr>
          <a:lstStyle>
            <a:lvl1pPr algn="l">
              <a:defRPr sz="9813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2" y="12618720"/>
            <a:ext cx="26248163" cy="5764107"/>
          </a:xfrm>
        </p:spPr>
        <p:txBody>
          <a:bodyPr anchor="ctr">
            <a:normAutofit/>
          </a:bodyPr>
          <a:lstStyle>
            <a:lvl1pPr marL="0" indent="0" algn="l">
              <a:buNone/>
              <a:defRPr sz="6133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0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840" y="2103120"/>
            <a:ext cx="28117803" cy="8412480"/>
          </a:xfrm>
        </p:spPr>
        <p:txBody>
          <a:bodyPr anchor="ctr">
            <a:normAutofit/>
          </a:bodyPr>
          <a:lstStyle>
            <a:lvl1pPr algn="l">
              <a:defRPr sz="9813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447102" y="10515600"/>
            <a:ext cx="26243280" cy="11684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402095" indent="0">
              <a:buFontTx/>
              <a:buNone/>
              <a:defRPr/>
            </a:lvl2pPr>
            <a:lvl3pPr marL="2804190" indent="0">
              <a:buFontTx/>
              <a:buNone/>
              <a:defRPr/>
            </a:lvl3pPr>
            <a:lvl4pPr marL="4206286" indent="0">
              <a:buFontTx/>
              <a:buNone/>
              <a:defRPr/>
            </a:lvl4pPr>
            <a:lvl5pPr marL="560838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5" y="13189941"/>
            <a:ext cx="26243280" cy="5166919"/>
          </a:xfrm>
        </p:spPr>
        <p:txBody>
          <a:bodyPr anchor="ctr">
            <a:normAutofit/>
          </a:bodyPr>
          <a:lstStyle>
            <a:lvl1pPr marL="0" indent="0" algn="l">
              <a:buNone/>
              <a:defRPr sz="6133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35322" y="2490814"/>
            <a:ext cx="1874520" cy="1793313"/>
          </a:xfrm>
          <a:prstGeom prst="rect">
            <a:avLst/>
          </a:prstGeom>
        </p:spPr>
        <p:txBody>
          <a:bodyPr vert="horz" lIns="280416" tIns="140208" rIns="280416" bIns="140208" rtlCol="0" anchor="ctr">
            <a:noAutofit/>
          </a:bodyPr>
          <a:lstStyle/>
          <a:p>
            <a:pPr lvl="0"/>
            <a:r>
              <a:rPr lang="en-US" sz="245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27642" y="8490376"/>
            <a:ext cx="1874520" cy="1793313"/>
          </a:xfrm>
          <a:prstGeom prst="rect">
            <a:avLst/>
          </a:prstGeom>
        </p:spPr>
        <p:txBody>
          <a:bodyPr vert="horz" lIns="280416" tIns="140208" rIns="280416" bIns="140208" rtlCol="0" anchor="ctr">
            <a:noAutofit/>
          </a:bodyPr>
          <a:lstStyle/>
          <a:p>
            <a:pPr lvl="0" algn="r"/>
            <a:r>
              <a:rPr lang="en-US" sz="2453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891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52" y="10515600"/>
            <a:ext cx="26243280" cy="5205360"/>
          </a:xfrm>
        </p:spPr>
        <p:txBody>
          <a:bodyPr anchor="b">
            <a:normAutofit/>
          </a:bodyPr>
          <a:lstStyle>
            <a:lvl1pPr algn="l">
              <a:defRPr sz="9813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49" y="15741142"/>
            <a:ext cx="26248169" cy="2638560"/>
          </a:xfrm>
        </p:spPr>
        <p:txBody>
          <a:bodyPr anchor="t">
            <a:normAutofit/>
          </a:bodyPr>
          <a:lstStyle>
            <a:lvl1pPr marL="0" indent="0" algn="l">
              <a:buNone/>
              <a:defRPr sz="6133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845" y="2103120"/>
            <a:ext cx="28117800" cy="8412480"/>
          </a:xfrm>
        </p:spPr>
        <p:txBody>
          <a:bodyPr anchor="ctr">
            <a:normAutofit/>
          </a:bodyPr>
          <a:lstStyle>
            <a:lvl1pPr algn="l">
              <a:defRPr sz="9813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3953" y="12047504"/>
            <a:ext cx="26243283" cy="321958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736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0" y="15267094"/>
            <a:ext cx="26243283" cy="3115733"/>
          </a:xfrm>
        </p:spPr>
        <p:txBody>
          <a:bodyPr anchor="t">
            <a:normAutofit/>
          </a:bodyPr>
          <a:lstStyle>
            <a:lvl1pPr marL="0" indent="0" algn="l">
              <a:buNone/>
              <a:defRPr sz="5520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35322" y="2490814"/>
            <a:ext cx="1874520" cy="1793313"/>
          </a:xfrm>
          <a:prstGeom prst="rect">
            <a:avLst/>
          </a:prstGeom>
        </p:spPr>
        <p:txBody>
          <a:bodyPr vert="horz" lIns="280416" tIns="140208" rIns="280416" bIns="140208" rtlCol="0" anchor="ctr">
            <a:noAutofit/>
          </a:bodyPr>
          <a:lstStyle/>
          <a:p>
            <a:pPr lvl="0"/>
            <a:r>
              <a:rPr lang="en-US" sz="24534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627642" y="8490376"/>
            <a:ext cx="1874520" cy="1793313"/>
          </a:xfrm>
          <a:prstGeom prst="rect">
            <a:avLst/>
          </a:prstGeom>
        </p:spPr>
        <p:txBody>
          <a:bodyPr vert="horz" lIns="280416" tIns="140208" rIns="280416" bIns="140208" rtlCol="0" anchor="ctr">
            <a:noAutofit/>
          </a:bodyPr>
          <a:lstStyle/>
          <a:p>
            <a:pPr lvl="0" algn="r"/>
            <a:r>
              <a:rPr lang="en-US" sz="24534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53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55" y="2103120"/>
            <a:ext cx="30929580" cy="84124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03952" y="12047504"/>
            <a:ext cx="26243280" cy="2570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736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0" y="14617980"/>
            <a:ext cx="26243283" cy="3764845"/>
          </a:xfrm>
        </p:spPr>
        <p:txBody>
          <a:bodyPr anchor="t">
            <a:normAutofit/>
          </a:bodyPr>
          <a:lstStyle>
            <a:lvl1pPr marL="0" indent="0" algn="l">
              <a:buNone/>
              <a:defRPr sz="5520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7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04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07027" y="2103120"/>
            <a:ext cx="6326505" cy="1402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8835" y="2103120"/>
            <a:ext cx="24056340" cy="1627970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6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9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950" y="6153573"/>
            <a:ext cx="26243283" cy="6996907"/>
          </a:xfrm>
        </p:spPr>
        <p:txBody>
          <a:bodyPr anchor="b">
            <a:normAutofit/>
          </a:bodyPr>
          <a:lstStyle>
            <a:lvl1pPr algn="l">
              <a:defRPr sz="1104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5" y="13787120"/>
            <a:ext cx="26243280" cy="4595707"/>
          </a:xfrm>
        </p:spPr>
        <p:txBody>
          <a:bodyPr anchor="t">
            <a:normAutofit/>
          </a:bodyPr>
          <a:lstStyle>
            <a:lvl1pPr marL="0" indent="0" algn="l">
              <a:buNone/>
              <a:defRPr sz="5520">
                <a:solidFill>
                  <a:schemeClr val="bg2">
                    <a:lumMod val="75000"/>
                  </a:schemeClr>
                </a:solidFill>
              </a:defRPr>
            </a:lvl1pPr>
            <a:lvl2pPr marL="1402095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4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950" y="2103121"/>
            <a:ext cx="15183289" cy="1108681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60010" y="2103123"/>
            <a:ext cx="15173523" cy="1108681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9148" y="2103120"/>
            <a:ext cx="14298095" cy="1767203"/>
          </a:xfrm>
        </p:spPr>
        <p:txBody>
          <a:bodyPr anchor="b">
            <a:noAutofit/>
          </a:bodyPr>
          <a:lstStyle>
            <a:lvl1pPr marL="0" indent="0">
              <a:buNone/>
              <a:defRPr sz="8587" b="0">
                <a:solidFill>
                  <a:schemeClr val="tx1"/>
                </a:solidFill>
              </a:defRPr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3950" y="3896289"/>
            <a:ext cx="15183289" cy="92936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693128" y="2103120"/>
            <a:ext cx="14345287" cy="1767203"/>
          </a:xfrm>
        </p:spPr>
        <p:txBody>
          <a:bodyPr anchor="b">
            <a:noAutofit/>
          </a:bodyPr>
          <a:lstStyle>
            <a:lvl1pPr marL="0" indent="0">
              <a:buNone/>
              <a:defRPr sz="8587" b="0">
                <a:solidFill>
                  <a:schemeClr val="tx1"/>
                </a:solidFill>
              </a:defRPr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55126" y="3870323"/>
            <a:ext cx="15157253" cy="92936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2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9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4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6412" y="2103120"/>
            <a:ext cx="11247120" cy="4206240"/>
          </a:xfrm>
        </p:spPr>
        <p:txBody>
          <a:bodyPr anchor="b">
            <a:normAutofit/>
          </a:bodyPr>
          <a:lstStyle>
            <a:lvl1pPr algn="l">
              <a:defRPr sz="73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953" y="2103120"/>
            <a:ext cx="18276573" cy="1627970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86412" y="6776718"/>
            <a:ext cx="11247120" cy="6413219"/>
          </a:xfrm>
        </p:spPr>
        <p:txBody>
          <a:bodyPr anchor="t">
            <a:normAutofit/>
          </a:bodyPr>
          <a:lstStyle>
            <a:lvl1pPr marL="0" indent="0">
              <a:buNone/>
              <a:defRPr sz="4907"/>
            </a:lvl1pPr>
            <a:lvl2pPr marL="1402095" indent="0">
              <a:buNone/>
              <a:defRPr sz="3680"/>
            </a:lvl2pPr>
            <a:lvl3pPr marL="2804190" indent="0">
              <a:buNone/>
              <a:defRPr sz="3067"/>
            </a:lvl3pPr>
            <a:lvl4pPr marL="4206286" indent="0">
              <a:buNone/>
              <a:defRPr sz="2760"/>
            </a:lvl4pPr>
            <a:lvl5pPr marL="5608381" indent="0">
              <a:buNone/>
              <a:defRPr sz="2760"/>
            </a:lvl5pPr>
            <a:lvl6pPr marL="7010476" indent="0">
              <a:buNone/>
              <a:defRPr sz="2760"/>
            </a:lvl6pPr>
            <a:lvl7pPr marL="8412571" indent="0">
              <a:buNone/>
              <a:defRPr sz="2760"/>
            </a:lvl7pPr>
            <a:lvl8pPr marL="9814667" indent="0">
              <a:buNone/>
              <a:defRPr sz="2760"/>
            </a:lvl8pPr>
            <a:lvl9pPr marL="11216762" indent="0">
              <a:buNone/>
              <a:defRPr sz="27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22647" y="4439920"/>
            <a:ext cx="18510885" cy="3505200"/>
          </a:xfrm>
        </p:spPr>
        <p:txBody>
          <a:bodyPr anchor="b">
            <a:normAutofit/>
          </a:bodyPr>
          <a:lstStyle>
            <a:lvl1pPr algn="l">
              <a:defRPr sz="858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1212" y="2804160"/>
            <a:ext cx="10088995" cy="14020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7"/>
            </a:lvl1pPr>
            <a:lvl2pPr marL="1402095" indent="0">
              <a:buNone/>
              <a:defRPr sz="4907"/>
            </a:lvl2pPr>
            <a:lvl3pPr marL="2804190" indent="0">
              <a:buNone/>
              <a:defRPr sz="4907"/>
            </a:lvl3pPr>
            <a:lvl4pPr marL="4206286" indent="0">
              <a:buNone/>
              <a:defRPr sz="4907"/>
            </a:lvl4pPr>
            <a:lvl5pPr marL="5608381" indent="0">
              <a:buNone/>
              <a:defRPr sz="4907"/>
            </a:lvl5pPr>
            <a:lvl6pPr marL="7010476" indent="0">
              <a:buNone/>
              <a:defRPr sz="4907"/>
            </a:lvl6pPr>
            <a:lvl7pPr marL="8412571" indent="0">
              <a:buNone/>
              <a:defRPr sz="4907"/>
            </a:lvl7pPr>
            <a:lvl8pPr marL="9814667" indent="0">
              <a:buNone/>
              <a:defRPr sz="4907"/>
            </a:lvl8pPr>
            <a:lvl9pPr marL="11216762" indent="0">
              <a:buNone/>
              <a:defRPr sz="49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22647" y="8516337"/>
            <a:ext cx="18515768" cy="6283395"/>
          </a:xfrm>
        </p:spPr>
        <p:txBody>
          <a:bodyPr anchor="t">
            <a:normAutofit/>
          </a:bodyPr>
          <a:lstStyle>
            <a:lvl1pPr marL="0" indent="0">
              <a:buNone/>
              <a:defRPr sz="5520"/>
            </a:lvl1pPr>
            <a:lvl2pPr marL="1402095" indent="0">
              <a:buNone/>
              <a:defRPr sz="3680"/>
            </a:lvl2pPr>
            <a:lvl3pPr marL="2804190" indent="0">
              <a:buNone/>
              <a:defRPr sz="3067"/>
            </a:lvl3pPr>
            <a:lvl4pPr marL="4206286" indent="0">
              <a:buNone/>
              <a:defRPr sz="2760"/>
            </a:lvl4pPr>
            <a:lvl5pPr marL="5608381" indent="0">
              <a:buNone/>
              <a:defRPr sz="2760"/>
            </a:lvl5pPr>
            <a:lvl6pPr marL="7010476" indent="0">
              <a:buNone/>
              <a:defRPr sz="2760"/>
            </a:lvl6pPr>
            <a:lvl7pPr marL="8412571" indent="0">
              <a:buNone/>
              <a:defRPr sz="2760"/>
            </a:lvl7pPr>
            <a:lvl8pPr marL="9814667" indent="0">
              <a:buNone/>
              <a:defRPr sz="2760"/>
            </a:lvl8pPr>
            <a:lvl9pPr marL="11216762" indent="0">
              <a:buNone/>
              <a:defRPr sz="27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108835" y="1635760"/>
            <a:ext cx="33267847" cy="95808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07"/>
            </a:lvl1pPr>
            <a:lvl2pPr marL="1402095" indent="0">
              <a:buNone/>
              <a:defRPr sz="4907"/>
            </a:lvl2pPr>
            <a:lvl3pPr marL="2804190" indent="0">
              <a:buNone/>
              <a:defRPr sz="4907"/>
            </a:lvl3pPr>
            <a:lvl4pPr marL="4206286" indent="0">
              <a:buNone/>
              <a:defRPr sz="4907"/>
            </a:lvl4pPr>
            <a:lvl5pPr marL="5608381" indent="0">
              <a:buNone/>
              <a:defRPr sz="4907"/>
            </a:lvl5pPr>
            <a:lvl6pPr marL="7010476" indent="0">
              <a:buNone/>
              <a:defRPr sz="4907"/>
            </a:lvl6pPr>
            <a:lvl7pPr marL="8412571" indent="0">
              <a:buNone/>
              <a:defRPr sz="4907"/>
            </a:lvl7pPr>
            <a:lvl8pPr marL="9814667" indent="0">
              <a:buNone/>
              <a:defRPr sz="4907"/>
            </a:lvl8pPr>
            <a:lvl9pPr marL="11216762" indent="0">
              <a:buNone/>
              <a:defRPr sz="49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811786" y="11787859"/>
            <a:ext cx="25535446" cy="140208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907"/>
            </a:lvl1pPr>
            <a:lvl2pPr marL="1402095" indent="0">
              <a:buFontTx/>
              <a:buNone/>
              <a:defRPr/>
            </a:lvl2pPr>
            <a:lvl3pPr marL="2804190" indent="0">
              <a:buFontTx/>
              <a:buNone/>
              <a:defRPr/>
            </a:lvl3pPr>
            <a:lvl4pPr marL="4206286" indent="0">
              <a:buFontTx/>
              <a:buNone/>
              <a:defRPr/>
            </a:lvl4pPr>
            <a:lvl5pPr marL="560838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6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311430" y="9087556"/>
            <a:ext cx="9169213" cy="9840525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952" y="13761153"/>
            <a:ext cx="26243280" cy="46216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952" y="2103121"/>
            <a:ext cx="26243280" cy="11086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56067" y="18928081"/>
            <a:ext cx="4920615" cy="11197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06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5D0295-3C5F-4A30-8A13-A5FA0BE1A086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03952" y="18928081"/>
            <a:ext cx="23197185" cy="11197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306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866842" y="17107325"/>
            <a:ext cx="3512403" cy="2054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81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1B5CA4-095A-4193-8EDC-AA4C97511FB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2" descr="SESUG_Logo_Simplified_3 Color.pdf">
            <a:extLst>
              <a:ext uri="{FF2B5EF4-FFF2-40B4-BE49-F238E27FC236}">
                <a16:creationId xmlns:a16="http://schemas.microsoft.com/office/drawing/2014/main" id="{9400C9A4-BD23-CCE1-F159-3EBB0DF23F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68544" cy="427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215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6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  <p:sldLayoutId id="2147483979" r:id="rId13"/>
    <p:sldLayoutId id="2147483980" r:id="rId14"/>
    <p:sldLayoutId id="2147483981" r:id="rId15"/>
    <p:sldLayoutId id="2147483982" r:id="rId16"/>
    <p:sldLayoutId id="2147483983" r:id="rId17"/>
  </p:sldLayoutIdLst>
  <p:txStyles>
    <p:titleStyle>
      <a:lvl1pPr algn="l" defTabSz="1402095" rtl="0" eaLnBrk="1" latinLnBrk="0" hangingPunct="1">
        <a:spcBef>
          <a:spcPct val="0"/>
        </a:spcBef>
        <a:buNone/>
        <a:defRPr sz="1104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76310" indent="-876310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61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2278405" indent="-876310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5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3680500" indent="-876310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0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4732071" indent="-525786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6134167" indent="-525786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7711524" indent="-701048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9113619" indent="-701048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10515714" indent="-701048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1917810" indent="-701048" algn="l" defTabSz="1402095" rtl="0" eaLnBrk="1" latinLnBrk="0" hangingPunct="1">
        <a:spcBef>
          <a:spcPct val="20000"/>
        </a:spcBef>
        <a:spcAft>
          <a:spcPts val="18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2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1402095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4">
            <a:extLst>
              <a:ext uri="{FF2B5EF4-FFF2-40B4-BE49-F238E27FC236}">
                <a16:creationId xmlns:a16="http://schemas.microsoft.com/office/drawing/2014/main" id="{75CBE710-6B43-4335-9DAA-499B6B2813BB}"/>
              </a:ext>
            </a:extLst>
          </p:cNvPr>
          <p:cNvSpPr txBox="1">
            <a:spLocks/>
          </p:cNvSpPr>
          <p:nvPr/>
        </p:nvSpPr>
        <p:spPr>
          <a:xfrm>
            <a:off x="737419" y="6017343"/>
            <a:ext cx="35228981" cy="14207408"/>
          </a:xfrm>
          <a:prstGeom prst="rect">
            <a:avLst/>
          </a:prstGeom>
        </p:spPr>
        <p:txBody>
          <a:bodyPr>
            <a:normAutofit/>
          </a:bodyPr>
          <a:lstStyle>
            <a:lvl1pPr marL="701048" indent="-701048" algn="l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Char char="•"/>
              <a:defRPr sz="85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solidFill>
                  <a:schemeClr val="bg1"/>
                </a:solidFill>
              </a:rPr>
              <a:t>This slide/poster size is 41x23</a:t>
            </a:r>
          </a:p>
          <a:p>
            <a:r>
              <a:rPr lang="en-US" sz="4800" dirty="0">
                <a:solidFill>
                  <a:schemeClr val="bg1"/>
                </a:solidFill>
              </a:rPr>
              <a:t>Minimum font: 28pt (this may seem large, but at this poster size it’s not)</a:t>
            </a:r>
          </a:p>
          <a:p>
            <a:r>
              <a:rPr lang="en-US" sz="4800" dirty="0">
                <a:solidFill>
                  <a:schemeClr val="bg1"/>
                </a:solidFill>
              </a:rPr>
              <a:t>Recommended font Types: Calibri, Arial, Times New Roman</a:t>
            </a:r>
          </a:p>
          <a:p>
            <a:r>
              <a:rPr lang="en-US" sz="4800" dirty="0">
                <a:solidFill>
                  <a:schemeClr val="bg1"/>
                </a:solidFill>
              </a:rPr>
              <a:t>Multiple pages can be used. Multiple page allows adequate spacing for adding more content, images, graphs and videos</a:t>
            </a:r>
          </a:p>
          <a:p>
            <a:r>
              <a:rPr lang="en-US" sz="4800" dirty="0">
                <a:solidFill>
                  <a:schemeClr val="bg1"/>
                </a:solidFill>
              </a:rPr>
              <a:t>If you are creating your e-poster on a PC, please make sure to save your formulas as an image and embed it into your presentation or they can change on a different machine.</a:t>
            </a:r>
          </a:p>
          <a:p>
            <a:r>
              <a:rPr lang="en-US" sz="4800" dirty="0">
                <a:solidFill>
                  <a:schemeClr val="bg1"/>
                </a:solidFill>
              </a:rPr>
              <a:t>Use navigational buttons to move from one slide to the next. The page down/up feature will be disabled.</a:t>
            </a:r>
          </a:p>
        </p:txBody>
      </p:sp>
    </p:spTree>
    <p:extLst>
      <p:ext uri="{BB962C8B-B14F-4D97-AF65-F5344CB8AC3E}">
        <p14:creationId xmlns:p14="http://schemas.microsoft.com/office/powerpoint/2010/main" val="10806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4414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3222</TotalTime>
  <Words>114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Slice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Gregory</dc:creator>
  <cp:lastModifiedBy>Melvin Alexander</cp:lastModifiedBy>
  <cp:revision>7</cp:revision>
  <dcterms:created xsi:type="dcterms:W3CDTF">2022-01-05T04:06:13Z</dcterms:created>
  <dcterms:modified xsi:type="dcterms:W3CDTF">2023-04-10T21:12:47Z</dcterms:modified>
</cp:coreProperties>
</file>